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67D"/>
    <a:srgbClr val="0B5E88"/>
    <a:srgbClr val="0099FF"/>
    <a:srgbClr val="3EB9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D51AE-3F4B-4F6B-953D-D876C5EBC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4309" y="2003329"/>
            <a:ext cx="6998293" cy="1561522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436A4D9-A23D-4564-A553-0E22158951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4308" y="3655241"/>
            <a:ext cx="6998293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id="{C54CFCCB-2271-47F4-87FB-4795F4412D40}"/>
              </a:ext>
            </a:extLst>
          </p:cNvPr>
          <p:cNvSpPr/>
          <p:nvPr userDrawn="1"/>
        </p:nvSpPr>
        <p:spPr>
          <a:xfrm>
            <a:off x="0" y="1256232"/>
            <a:ext cx="2760292" cy="322689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id="{38FDA9A8-BE5E-4939-B87C-5BB7F727BD69}"/>
              </a:ext>
            </a:extLst>
          </p:cNvPr>
          <p:cNvSpPr/>
          <p:nvPr userDrawn="1"/>
        </p:nvSpPr>
        <p:spPr>
          <a:xfrm>
            <a:off x="0" y="4483122"/>
            <a:ext cx="2760292" cy="2373387"/>
          </a:xfrm>
          <a:prstGeom prst="snip1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AB13C9-F28A-498E-ACD6-ABAD22788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809" y="6407625"/>
            <a:ext cx="679391" cy="365125"/>
          </a:xfrm>
        </p:spPr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  <p:pic>
        <p:nvPicPr>
          <p:cNvPr id="9" name="Imagen 8" descr="Interfaz de usuario gráfica, Texto&#10;&#10;El contenido generado por IA puede ser incorrecto.">
            <a:extLst>
              <a:ext uri="{FF2B5EF4-FFF2-40B4-BE49-F238E27FC236}">
                <a16:creationId xmlns:a16="http://schemas.microsoft.com/office/drawing/2014/main" id="{ECEED0ED-AA8E-9C81-51EA-6362EBBD9F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5899" y="-8546"/>
            <a:ext cx="5586101" cy="1037246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015F52E0-4369-65FE-E4F1-EE5E381C5053}"/>
              </a:ext>
            </a:extLst>
          </p:cNvPr>
          <p:cNvSpPr/>
          <p:nvPr userDrawn="1"/>
        </p:nvSpPr>
        <p:spPr>
          <a:xfrm>
            <a:off x="0" y="-8546"/>
            <a:ext cx="6605899" cy="1028700"/>
          </a:xfrm>
          <a:prstGeom prst="rect">
            <a:avLst/>
          </a:prstGeom>
          <a:solidFill>
            <a:srgbClr val="00567D"/>
          </a:solidFill>
          <a:ln>
            <a:solidFill>
              <a:srgbClr val="00567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844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FA05EE-746F-473F-B34C-EF9214D74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5AF4BBD-C2FD-40E7-B929-7678F8642D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89A19C-EA7C-48F9-AD77-4ED62E898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t>26/09/2025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695B4F-131A-4AAE-AA6A-5BC0F5D92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6CF4C6-6873-4189-9C66-B3F04D736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35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E217A5-79E3-44FD-BB54-4F4B0FB122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766FAC3-844A-43AE-A19D-D94091CDB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92D65C-4493-439D-86E1-360E92331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t>26/09/2025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717434-17CC-419A-A0F9-82A41425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E93CB5-D3DF-4BF5-A176-D9A8FA5B4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318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00C563-6554-42BD-A660-C06952075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308257-96F2-4280-9B71-7B6249017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90560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D53A47-9B89-4889-B498-C5A950E28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747F1E-C324-4A19-BAE3-CC338836E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04EDA1-B25D-4459-BCEA-D51D6A607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t>26/09/2025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350ECF-CCB0-4961-A837-9431FECC8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53F049-A12C-4CC8-9F82-4E2BDA11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ángulo: esquinas diagonales cortadas 6">
            <a:extLst>
              <a:ext uri="{FF2B5EF4-FFF2-40B4-BE49-F238E27FC236}">
                <a16:creationId xmlns:a16="http://schemas.microsoft.com/office/drawing/2014/main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: una sola esquina cortada 7">
            <a:extLst>
              <a:ext uri="{FF2B5EF4-FFF2-40B4-BE49-F238E27FC236}">
                <a16:creationId xmlns:a16="http://schemas.microsoft.com/office/drawing/2014/main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26116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3BA7C1-1096-48A4-AAC5-4AAD6D94C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3D7B83-B6FD-4684-AB4E-070C412339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E318895-66D2-41FB-82A3-060F429E8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8" name="Rectángulo: esquinas diagonales cortadas 6">
            <a:extLst>
              <a:ext uri="{FF2B5EF4-FFF2-40B4-BE49-F238E27FC236}">
                <a16:creationId xmlns:a16="http://schemas.microsoft.com/office/drawing/2014/main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una sola esquina cortada 7">
            <a:extLst>
              <a:ext uri="{FF2B5EF4-FFF2-40B4-BE49-F238E27FC236}">
                <a16:creationId xmlns:a16="http://schemas.microsoft.com/office/drawing/2014/main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0883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C42940-B3BC-4684-A1E5-40F0FBC8D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E519D7-9069-49A4-BD25-CEC4DE6EC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F6DBDF-86C4-4CCF-AB32-8EEED32359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8F48CEB-0820-4A8D-9D15-BDE7A6A7F4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4485685-A9AE-4454-A1BD-FED3E3F6B0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" name="Rectángulo: esquinas diagonales cortadas 6">
            <a:extLst>
              <a:ext uri="{FF2B5EF4-FFF2-40B4-BE49-F238E27FC236}">
                <a16:creationId xmlns:a16="http://schemas.microsoft.com/office/drawing/2014/main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: una sola esquina cortada 7">
            <a:extLst>
              <a:ext uri="{FF2B5EF4-FFF2-40B4-BE49-F238E27FC236}">
                <a16:creationId xmlns:a16="http://schemas.microsoft.com/office/drawing/2014/main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5052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27E5AB-AC2B-4CAE-A33F-469390C3D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6" name="Rectángulo: esquinas diagonales cortadas 6">
            <a:extLst>
              <a:ext uri="{FF2B5EF4-FFF2-40B4-BE49-F238E27FC236}">
                <a16:creationId xmlns:a16="http://schemas.microsoft.com/office/drawing/2014/main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: una sola esquina cortada 7">
            <a:extLst>
              <a:ext uri="{FF2B5EF4-FFF2-40B4-BE49-F238E27FC236}">
                <a16:creationId xmlns:a16="http://schemas.microsoft.com/office/drawing/2014/main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257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: esquinas diagonales cortadas 6">
            <a:extLst>
              <a:ext uri="{FF2B5EF4-FFF2-40B4-BE49-F238E27FC236}">
                <a16:creationId xmlns:a16="http://schemas.microsoft.com/office/drawing/2014/main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: una sola esquina cortada 7">
            <a:extLst>
              <a:ext uri="{FF2B5EF4-FFF2-40B4-BE49-F238E27FC236}">
                <a16:creationId xmlns:a16="http://schemas.microsoft.com/office/drawing/2014/main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29322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: esquinas diagonales cortadas 7">
            <a:extLst>
              <a:ext uri="{FF2B5EF4-FFF2-40B4-BE49-F238E27FC236}">
                <a16:creationId xmlns:a16="http://schemas.microsoft.com/office/drawing/2014/main" id="{C9840A6B-9138-4F82-97FC-45C94A0A4CBA}"/>
              </a:ext>
            </a:extLst>
          </p:cNvPr>
          <p:cNvSpPr/>
          <p:nvPr userDrawn="1"/>
        </p:nvSpPr>
        <p:spPr>
          <a:xfrm>
            <a:off x="0" y="247828"/>
            <a:ext cx="12192000" cy="4235294"/>
          </a:xfrm>
          <a:prstGeom prst="snip2Diag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una sola esquina cortada 8">
            <a:extLst>
              <a:ext uri="{FF2B5EF4-FFF2-40B4-BE49-F238E27FC236}">
                <a16:creationId xmlns:a16="http://schemas.microsoft.com/office/drawing/2014/main" id="{309AE27C-C83F-4D08-AB75-DC0C3A117488}"/>
              </a:ext>
            </a:extLst>
          </p:cNvPr>
          <p:cNvSpPr/>
          <p:nvPr userDrawn="1"/>
        </p:nvSpPr>
        <p:spPr>
          <a:xfrm>
            <a:off x="0" y="4483123"/>
            <a:ext cx="12192000" cy="268340"/>
          </a:xfrm>
          <a:prstGeom prst="snip1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FC53D21-19EE-480D-9317-DC770DFC8498}"/>
              </a:ext>
            </a:extLst>
          </p:cNvPr>
          <p:cNvSpPr txBox="1"/>
          <p:nvPr userDrawn="1"/>
        </p:nvSpPr>
        <p:spPr>
          <a:xfrm>
            <a:off x="4401085" y="752030"/>
            <a:ext cx="2931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</a:rPr>
              <a:t>¡GRACIAS! </a:t>
            </a:r>
          </a:p>
        </p:txBody>
      </p:sp>
      <p:sp>
        <p:nvSpPr>
          <p:cNvPr id="13" name="Marcador de texto 2">
            <a:extLst>
              <a:ext uri="{FF2B5EF4-FFF2-40B4-BE49-F238E27FC236}">
                <a16:creationId xmlns:a16="http://schemas.microsoft.com/office/drawing/2014/main" id="{F3C5579A-8928-4AA8-A9E6-215992A05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7024" y="1624783"/>
            <a:ext cx="603896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4" name="Imagen 3" descr="Interfaz de usuario gráfica, Texto">
            <a:extLst>
              <a:ext uri="{FF2B5EF4-FFF2-40B4-BE49-F238E27FC236}">
                <a16:creationId xmlns:a16="http://schemas.microsoft.com/office/drawing/2014/main" id="{B2B6C29A-6389-3217-25A8-A1CB56E89A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743" y="5345727"/>
            <a:ext cx="581025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791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994DF9-1D27-4E66-B413-304BC9355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C4D9DAE-6859-4864-AB51-81A1A6D85B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662742E-2261-4A27-A0A0-BEB28D16B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C94C4EC-BBF5-4979-95B0-DCEA9573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t>26/09/2025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9FEE45-1BF4-4C3C-8087-1B8466566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23DCCC-5DD3-49BB-B1F4-B26DB346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3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7BC3232-708B-4BE1-907D-ACC07CE3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6DA44B-F2CD-41C2-87FC-669C15997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21ED97-D17E-4870-98CE-A03B32ACC7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9A50B-7B3B-49E6-800A-EF28D90C4063}" type="datetimeFigureOut">
              <a:rPr lang="es-ES" smtClean="0"/>
              <a:t>26/09/2025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B5E5EF-3650-4CBF-8500-9ED962C3A9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B48727-71A2-4107-A804-E360834A46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80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D7EF0CF5-1376-68E9-A4E3-9770A9478F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FCB2C98E-083E-847A-0629-BBD15C5A4C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973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652EA5-C32A-4C6A-97FE-862611438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1D8331-7EBB-49A2-8681-1E679E771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7385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EE296250-5995-4B1E-86C4-DFABC4298C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7645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10367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rosabel roig</dc:creator>
  <cp:lastModifiedBy>Ramón Ruiz</cp:lastModifiedBy>
  <cp:revision>8</cp:revision>
  <dcterms:created xsi:type="dcterms:W3CDTF">2022-01-05T05:38:35Z</dcterms:created>
  <dcterms:modified xsi:type="dcterms:W3CDTF">2025-09-26T09:53:42Z</dcterms:modified>
</cp:coreProperties>
</file>